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en Mendel - ten Napel" userId="9947d365-22db-42f5-837e-85330c9d8db0" providerId="ADAL" clId="{07BE4B01-1520-4589-ABF1-FDB9D915E5C7}"/>
    <pc:docChg chg="delSld">
      <pc:chgData name="Regien Mendel - ten Napel" userId="9947d365-22db-42f5-837e-85330c9d8db0" providerId="ADAL" clId="{07BE4B01-1520-4589-ABF1-FDB9D915E5C7}" dt="2023-02-07T13:31:48.505" v="0" actId="47"/>
      <pc:docMkLst>
        <pc:docMk/>
      </pc:docMkLst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245335860" sldId="289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840944422" sldId="290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3782531346" sldId="291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2965006563" sldId="293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2717353411" sldId="295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3346114421" sldId="296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878315056" sldId="298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3296656998" sldId="299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2823957038" sldId="301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1913603628" sldId="304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3521205936" sldId="305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3623760309" sldId="309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738831414" sldId="310"/>
        </pc:sldMkLst>
      </pc:sldChg>
      <pc:sldChg chg="del">
        <pc:chgData name="Regien Mendel - ten Napel" userId="9947d365-22db-42f5-837e-85330c9d8db0" providerId="ADAL" clId="{07BE4B01-1520-4589-ABF1-FDB9D915E5C7}" dt="2023-02-07T13:31:48.505" v="0" actId="47"/>
        <pc:sldMkLst>
          <pc:docMk/>
          <pc:sldMk cId="1861282018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B3403-E2AF-735E-304F-4262F0C89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C6C2DC-9F3A-062B-7F35-E8FB3E35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D7F0D7-7549-CDA4-5B25-9157B3B7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D33048-A52A-2BBE-1F14-7FD5DCBA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29263C-166E-586E-2AC8-0C468501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64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91C9A-3A1B-4DCD-57C9-F9372F93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1AAD54-2207-EC8A-6955-3E3BEA244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9BD617-99C4-F340-BB93-3801DFBB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409A8B-44C0-61D3-E00A-A415A40B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41ED4B-A2D8-170F-327A-59D2E6C9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1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70DA87F-6674-992A-4AD0-D92B5E8AE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71A98A-4892-238C-35A9-00E0A2A13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76B0D4-E12F-6EDA-0D03-F7C13AF6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ECB001-1DBF-4792-137F-DC54C9ED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ECD648-2853-2739-A0AF-E0E09A99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34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2972A-5C6C-19F6-AB86-A1E06DCE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670E32-248E-6A35-8659-5011CA3E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C0E462-ACD3-9A50-1BF6-43FC59CE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72F7F-1EE1-68C6-93E9-9A02524B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7C3529-0FDC-A330-A763-3BD3852F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02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87089-75B4-4EFA-450B-E55EAFB7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3D075C-FC4A-C840-BF64-55BE3F50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97A29B-3B34-57AC-DA5C-7D742085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55FA8D-CA7A-3B06-EBFE-B2464417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38A60A-B236-9DD9-BBED-B443B21D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1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A0F12-B2F1-C49A-5EF7-D5AD7728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FC217-0918-586E-8762-D51BFF425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E75DB5-4355-BC4C-10C8-2E4813EAE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467D8F-CA62-2751-A37D-AEB0CD4D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5A670A-682D-18A2-2CCD-9785E2EF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38C3D5-8D3D-CCD7-2F5D-348ACB54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90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3F815-3FE6-60FD-CF4C-094F4475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60FDDE-80D1-E777-38CC-21B296B9D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3A3621-9F59-6D79-F25D-065FAA831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54884A-DA96-1C97-3283-186DA4F58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EAC5EF-EC80-D3F0-1A73-14359BF42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FCE0DBB-337A-65DB-616E-498E8C7B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FCB36F-ADEF-C00E-5302-CA16C51E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E4B9C3-AD1F-0D5E-F071-FC6A51C2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22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89487-CC19-39DD-26B7-DF88B720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E981F1-BB3F-9D4B-5C62-DD0751F4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1C8F23-D58E-932B-5949-DA730499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307AF4-01AA-71FB-FBCD-6C228F18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38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0CAAB9-82AA-F401-6D8E-19BAEDB9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5CDC62-82EE-D6D8-2117-7B4689BC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BDBFD5-577D-492E-3BEB-07CB31D0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5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3A1A4-4473-DFB9-C699-EEF40E20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77A50-FE4F-22BC-FEF4-103534A1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64A157-A383-D28A-83E9-174BECF0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51ACE1-B7F7-8CA3-999B-F33550B4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396456-2434-E431-7F8E-443C0EFC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353D0D-8940-3C97-7BFB-468E7DF7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94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DC015-9B2A-8D54-AB26-1BA8C358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E505DC-8C8C-8814-0414-4CF94D56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D2ADF-B396-27FD-849C-1E1F45A6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C229D7-7706-1F72-D555-A9A5CB2A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DC0A47-DEE2-F6E0-5E49-FF088CC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EA453D-B235-32CF-6BD3-CA0D5A14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02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9EFE7B-18D1-7CC9-AAC0-D500AEAA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791185-00E4-C05B-2359-509B0DE0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319D91-8663-748F-75E3-0ED99F8B7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1DBF-80B6-456E-9AEB-53D3EC5B71E8}" type="datetimeFigureOut">
              <a:rPr lang="nl-NL" smtClean="0"/>
              <a:t>7-2-2023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D547BC-A5EC-2302-6D90-0CA573B72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086F7-E34C-331D-B04A-0D752FB67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4F2FF-009F-4863-B6DC-02B9686CB4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9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aaijk/5012353840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77035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E2A24D-4787-C131-A872-AED6439C0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nl-NL" sz="4000"/>
              <a:t>6 februari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23C39E-9AB2-C344-51D3-FB23E8EEC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Klas 1 en 2 </a:t>
            </a:r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Afbeelding 4" descr="Afbeelding met plant, cactus">
            <a:extLst>
              <a:ext uri="{FF2B5EF4-FFF2-40B4-BE49-F238E27FC236}">
                <a16:creationId xmlns:a16="http://schemas.microsoft.com/office/drawing/2014/main" id="{97D6F796-EA21-FA39-CA1B-6EB3FA4F1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002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F236D53-7FF4-20E0-2D54-43C0CD58C070}"/>
              </a:ext>
            </a:extLst>
          </p:cNvPr>
          <p:cNvSpPr txBox="1"/>
          <p:nvPr/>
        </p:nvSpPr>
        <p:spPr>
          <a:xfrm>
            <a:off x="9481001" y="6657945"/>
            <a:ext cx="2710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www.flickr.com/photos/haaijk/5012353840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232B6-A60D-0986-4E85-629AFAAA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B49F9-6764-A169-5964-1E09D22A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Plantenarrangement maken;</a:t>
            </a:r>
          </a:p>
          <a:p>
            <a:endParaRPr lang="nl-NL" dirty="0"/>
          </a:p>
          <a:p>
            <a:r>
              <a:rPr lang="nl-NL" dirty="0"/>
              <a:t>Adviseren eigen plantenarrangement;</a:t>
            </a:r>
          </a:p>
          <a:p>
            <a:endParaRPr lang="nl-NL" dirty="0"/>
          </a:p>
          <a:p>
            <a:r>
              <a:rPr lang="nl-NL" dirty="0"/>
              <a:t>Doornemen laatste planten + oefenen.</a:t>
            </a:r>
          </a:p>
        </p:txBody>
      </p:sp>
    </p:spTree>
    <p:extLst>
      <p:ext uri="{BB962C8B-B14F-4D97-AF65-F5344CB8AC3E}">
        <p14:creationId xmlns:p14="http://schemas.microsoft.com/office/powerpoint/2010/main" val="36825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01D521-FABB-8BAB-0F58-D7D6CFA1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nl-NL" sz="4000"/>
              <a:t>Belangrijke aspecten plantenarrangement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BDCF7-5832-85D9-8E32-EF6C6A54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r>
              <a:rPr lang="nl-NL" sz="1400"/>
              <a:t>Planten moeten ruimte hebben om te groeien;</a:t>
            </a:r>
          </a:p>
          <a:p>
            <a:endParaRPr lang="nl-NL" sz="1400"/>
          </a:p>
          <a:p>
            <a:r>
              <a:rPr lang="nl-NL" sz="1400"/>
              <a:t>Juiste verzorging bij elkaar;</a:t>
            </a:r>
          </a:p>
          <a:p>
            <a:endParaRPr lang="nl-NL" sz="1400"/>
          </a:p>
          <a:p>
            <a:r>
              <a:rPr lang="nl-NL" sz="1400"/>
              <a:t>Hydrokorrels;</a:t>
            </a:r>
          </a:p>
          <a:p>
            <a:endParaRPr lang="nl-NL" sz="1400"/>
          </a:p>
          <a:p>
            <a:r>
              <a:rPr lang="nl-NL" sz="1400"/>
              <a:t>Waterdichtheid pot/schaal;</a:t>
            </a:r>
          </a:p>
          <a:p>
            <a:endParaRPr lang="nl-NL" sz="1400"/>
          </a:p>
          <a:p>
            <a:r>
              <a:rPr lang="nl-NL" sz="1400"/>
              <a:t>Gietrand;</a:t>
            </a:r>
          </a:p>
          <a:p>
            <a:endParaRPr lang="nl-NL" sz="1400"/>
          </a:p>
          <a:p>
            <a:r>
              <a:rPr lang="nl-NL" sz="1400"/>
              <a:t>Pot/plant verhouding.</a:t>
            </a:r>
          </a:p>
        </p:txBody>
      </p:sp>
      <p:pic>
        <p:nvPicPr>
          <p:cNvPr id="5" name="Afbeelding 4" descr="Afbeelding met plant, blad, varen&#10;&#10;Automatisch gegenereerde beschrijving">
            <a:extLst>
              <a:ext uri="{FF2B5EF4-FFF2-40B4-BE49-F238E27FC236}">
                <a16:creationId xmlns:a16="http://schemas.microsoft.com/office/drawing/2014/main" id="{8EA04BBF-0722-8733-88F4-6C8BA032E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24" r="2" b="9719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93251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</Words>
  <Application>Microsoft Office PowerPoint</Application>
  <PresentationFormat>Breedbeeld</PresentationFormat>
  <Paragraphs>21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Rockwell</vt:lpstr>
      <vt:lpstr>Kantoorthema</vt:lpstr>
      <vt:lpstr>6 februari</vt:lpstr>
      <vt:lpstr>Vandaag</vt:lpstr>
      <vt:lpstr>Belangrijke aspecten plantenarrangement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februari</dc:title>
  <dc:creator>Regien Mendel - ten Napel</dc:creator>
  <cp:lastModifiedBy>Regien Mendel - ten Napel</cp:lastModifiedBy>
  <cp:revision>1</cp:revision>
  <dcterms:created xsi:type="dcterms:W3CDTF">2023-02-05T11:35:30Z</dcterms:created>
  <dcterms:modified xsi:type="dcterms:W3CDTF">2023-02-07T13:31:51Z</dcterms:modified>
</cp:coreProperties>
</file>